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9260800" cy="43891200"/>
  <p:notesSz cx="6858000" cy="9144000"/>
  <p:embeddedFontLst>
    <p:embeddedFont>
      <p:font typeface="Breathing" charset="1" panose="02000500000000000000"/>
      <p:regular r:id="rId7"/>
    </p:embeddedFont>
    <p:embeddedFont>
      <p:font typeface="Dreaming Outloud Sans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640934">
            <a:off x="12119353" y="7744430"/>
            <a:ext cx="13966063" cy="13774030"/>
          </a:xfrm>
          <a:custGeom>
            <a:avLst/>
            <a:gdLst/>
            <a:ahLst/>
            <a:cxnLst/>
            <a:rect r="r" b="b" t="t" l="l"/>
            <a:pathLst>
              <a:path h="13774030" w="13966063">
                <a:moveTo>
                  <a:pt x="0" y="0"/>
                </a:moveTo>
                <a:lnTo>
                  <a:pt x="13966063" y="0"/>
                </a:lnTo>
                <a:lnTo>
                  <a:pt x="13966063" y="13774030"/>
                </a:lnTo>
                <a:lnTo>
                  <a:pt x="0" y="137740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74169">
            <a:off x="15638760" y="13502090"/>
            <a:ext cx="7180633" cy="1449182"/>
          </a:xfrm>
          <a:custGeom>
            <a:avLst/>
            <a:gdLst/>
            <a:ahLst/>
            <a:cxnLst/>
            <a:rect r="r" b="b" t="t" l="l"/>
            <a:pathLst>
              <a:path h="1449182" w="7180633">
                <a:moveTo>
                  <a:pt x="0" y="0"/>
                </a:moveTo>
                <a:lnTo>
                  <a:pt x="7180633" y="0"/>
                </a:lnTo>
                <a:lnTo>
                  <a:pt x="7180633" y="1449182"/>
                </a:lnTo>
                <a:lnTo>
                  <a:pt x="0" y="14491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0229379" y="7389237"/>
            <a:ext cx="26266927" cy="9423260"/>
          </a:xfrm>
          <a:custGeom>
            <a:avLst/>
            <a:gdLst/>
            <a:ahLst/>
            <a:cxnLst/>
            <a:rect r="r" b="b" t="t" l="l"/>
            <a:pathLst>
              <a:path h="9423260" w="26266927">
                <a:moveTo>
                  <a:pt x="0" y="0"/>
                </a:moveTo>
                <a:lnTo>
                  <a:pt x="26266928" y="0"/>
                </a:lnTo>
                <a:lnTo>
                  <a:pt x="26266928" y="9423261"/>
                </a:lnTo>
                <a:lnTo>
                  <a:pt x="0" y="94232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4172171" y="-16699"/>
            <a:ext cx="27358461" cy="9814848"/>
          </a:xfrm>
          <a:custGeom>
            <a:avLst/>
            <a:gdLst/>
            <a:ahLst/>
            <a:cxnLst/>
            <a:rect r="r" b="b" t="t" l="l"/>
            <a:pathLst>
              <a:path h="9814848" w="27358461">
                <a:moveTo>
                  <a:pt x="0" y="0"/>
                </a:moveTo>
                <a:lnTo>
                  <a:pt x="27358461" y="0"/>
                </a:lnTo>
                <a:lnTo>
                  <a:pt x="27358461" y="9814847"/>
                </a:lnTo>
                <a:lnTo>
                  <a:pt x="0" y="98148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12451" y="39413442"/>
            <a:ext cx="27035898" cy="9699128"/>
          </a:xfrm>
          <a:custGeom>
            <a:avLst/>
            <a:gdLst/>
            <a:ahLst/>
            <a:cxnLst/>
            <a:rect r="r" b="b" t="t" l="l"/>
            <a:pathLst>
              <a:path h="9699128" w="27035898">
                <a:moveTo>
                  <a:pt x="0" y="0"/>
                </a:moveTo>
                <a:lnTo>
                  <a:pt x="27035898" y="0"/>
                </a:lnTo>
                <a:lnTo>
                  <a:pt x="27035898" y="9699128"/>
                </a:lnTo>
                <a:lnTo>
                  <a:pt x="0" y="96991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-1076948">
            <a:off x="1327526" y="18365786"/>
            <a:ext cx="21032382" cy="12870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298"/>
              </a:lnSpc>
            </a:pPr>
            <a:r>
              <a:rPr lang="en-US" sz="24498" strike="noStrike" u="none">
                <a:solidFill>
                  <a:srgbClr val="729CBA"/>
                </a:solidFill>
                <a:latin typeface="Breathing"/>
                <a:ea typeface="Breathing"/>
                <a:cs typeface="Breathing"/>
                <a:sym typeface="Breathing"/>
              </a:rPr>
              <a:t>Our </a:t>
            </a:r>
          </a:p>
          <a:p>
            <a:pPr algn="ctr" marL="0" indent="0" lvl="0">
              <a:lnSpc>
                <a:spcPts val="34298"/>
              </a:lnSpc>
            </a:pPr>
            <a:r>
              <a:rPr lang="en-US" sz="24498" strike="noStrike" u="none">
                <a:solidFill>
                  <a:srgbClr val="729CBA"/>
                </a:solidFill>
                <a:latin typeface="Breathing"/>
                <a:ea typeface="Breathing"/>
                <a:cs typeface="Breathing"/>
                <a:sym typeface="Breathing"/>
              </a:rPr>
              <a:t>Little Star</a:t>
            </a:r>
          </a:p>
          <a:p>
            <a:pPr algn="ctr" marL="0" indent="0" lvl="0">
              <a:lnSpc>
                <a:spcPts val="34298"/>
              </a:lnSpc>
            </a:pPr>
            <a:r>
              <a:rPr lang="en-US" sz="24498" strike="noStrike" u="none">
                <a:solidFill>
                  <a:srgbClr val="729CBA"/>
                </a:solidFill>
                <a:latin typeface="Breathing"/>
                <a:ea typeface="Breathing"/>
                <a:cs typeface="Breathing"/>
                <a:sym typeface="Breathing"/>
              </a:rPr>
              <a:t>Olivia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037549" y="4534453"/>
            <a:ext cx="17185703" cy="1424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490"/>
              </a:lnSpc>
              <a:spcBef>
                <a:spcPct val="0"/>
              </a:spcBef>
            </a:pPr>
            <a:r>
              <a:rPr lang="en-US" sz="9575" strike="noStrike" u="none">
                <a:solidFill>
                  <a:srgbClr val="737373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A BABY SHOWER FOR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088022" y="35413732"/>
            <a:ext cx="15084755" cy="1134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15"/>
              </a:lnSpc>
              <a:spcBef>
                <a:spcPct val="0"/>
              </a:spcBef>
            </a:pPr>
            <a:r>
              <a:rPr lang="en-US" sz="8615" strike="noStrike" u="none">
                <a:solidFill>
                  <a:srgbClr val="737373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JUNE 19, 2030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1803158">
            <a:off x="2467129" y="20453181"/>
            <a:ext cx="3026452" cy="2984838"/>
          </a:xfrm>
          <a:custGeom>
            <a:avLst/>
            <a:gdLst/>
            <a:ahLst/>
            <a:cxnLst/>
            <a:rect r="r" b="b" t="t" l="l"/>
            <a:pathLst>
              <a:path h="2984838" w="3026452">
                <a:moveTo>
                  <a:pt x="0" y="0"/>
                </a:moveTo>
                <a:lnTo>
                  <a:pt x="3026452" y="0"/>
                </a:lnTo>
                <a:lnTo>
                  <a:pt x="3026452" y="2984838"/>
                </a:lnTo>
                <a:lnTo>
                  <a:pt x="0" y="29848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417859">
            <a:off x="4866679" y="17765359"/>
            <a:ext cx="1206884" cy="1190290"/>
          </a:xfrm>
          <a:custGeom>
            <a:avLst/>
            <a:gdLst/>
            <a:ahLst/>
            <a:cxnLst/>
            <a:rect r="r" b="b" t="t" l="l"/>
            <a:pathLst>
              <a:path h="1190290" w="1206884">
                <a:moveTo>
                  <a:pt x="0" y="0"/>
                </a:moveTo>
                <a:lnTo>
                  <a:pt x="1206885" y="0"/>
                </a:lnTo>
                <a:lnTo>
                  <a:pt x="1206885" y="1190289"/>
                </a:lnTo>
                <a:lnTo>
                  <a:pt x="0" y="11902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700980">
            <a:off x="18880088" y="27058699"/>
            <a:ext cx="3026452" cy="2984838"/>
          </a:xfrm>
          <a:custGeom>
            <a:avLst/>
            <a:gdLst/>
            <a:ahLst/>
            <a:cxnLst/>
            <a:rect r="r" b="b" t="t" l="l"/>
            <a:pathLst>
              <a:path h="2984838" w="3026452">
                <a:moveTo>
                  <a:pt x="0" y="0"/>
                </a:moveTo>
                <a:lnTo>
                  <a:pt x="3026452" y="0"/>
                </a:lnTo>
                <a:lnTo>
                  <a:pt x="3026452" y="2984839"/>
                </a:lnTo>
                <a:lnTo>
                  <a:pt x="0" y="29848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417859">
            <a:off x="19789872" y="24427922"/>
            <a:ext cx="1206884" cy="1190290"/>
          </a:xfrm>
          <a:custGeom>
            <a:avLst/>
            <a:gdLst/>
            <a:ahLst/>
            <a:cxnLst/>
            <a:rect r="r" b="b" t="t" l="l"/>
            <a:pathLst>
              <a:path h="1190290" w="1206884">
                <a:moveTo>
                  <a:pt x="0" y="0"/>
                </a:moveTo>
                <a:lnTo>
                  <a:pt x="1206884" y="0"/>
                </a:lnTo>
                <a:lnTo>
                  <a:pt x="1206884" y="1190290"/>
                </a:lnTo>
                <a:lnTo>
                  <a:pt x="0" y="11902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2417859">
            <a:off x="22692222" y="26116312"/>
            <a:ext cx="1206884" cy="1190290"/>
          </a:xfrm>
          <a:custGeom>
            <a:avLst/>
            <a:gdLst/>
            <a:ahLst/>
            <a:cxnLst/>
            <a:rect r="r" b="b" t="t" l="l"/>
            <a:pathLst>
              <a:path h="1190290" w="1206884">
                <a:moveTo>
                  <a:pt x="0" y="0"/>
                </a:moveTo>
                <a:lnTo>
                  <a:pt x="1206885" y="0"/>
                </a:lnTo>
                <a:lnTo>
                  <a:pt x="1206885" y="1190290"/>
                </a:lnTo>
                <a:lnTo>
                  <a:pt x="0" y="11902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2417859">
            <a:off x="3167795" y="6794093"/>
            <a:ext cx="1206884" cy="1190290"/>
          </a:xfrm>
          <a:custGeom>
            <a:avLst/>
            <a:gdLst/>
            <a:ahLst/>
            <a:cxnLst/>
            <a:rect r="r" b="b" t="t" l="l"/>
            <a:pathLst>
              <a:path h="1190290" w="1206884">
                <a:moveTo>
                  <a:pt x="0" y="0"/>
                </a:moveTo>
                <a:lnTo>
                  <a:pt x="1206884" y="0"/>
                </a:lnTo>
                <a:lnTo>
                  <a:pt x="1206884" y="1190289"/>
                </a:lnTo>
                <a:lnTo>
                  <a:pt x="0" y="11902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2417859">
            <a:off x="25792394" y="21254158"/>
            <a:ext cx="1206884" cy="1190290"/>
          </a:xfrm>
          <a:custGeom>
            <a:avLst/>
            <a:gdLst/>
            <a:ahLst/>
            <a:cxnLst/>
            <a:rect r="r" b="b" t="t" l="l"/>
            <a:pathLst>
              <a:path h="1190290" w="1206884">
                <a:moveTo>
                  <a:pt x="0" y="0"/>
                </a:moveTo>
                <a:lnTo>
                  <a:pt x="1206884" y="0"/>
                </a:lnTo>
                <a:lnTo>
                  <a:pt x="1206884" y="1190290"/>
                </a:lnTo>
                <a:lnTo>
                  <a:pt x="0" y="11902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2417859">
            <a:off x="4012952" y="32724598"/>
            <a:ext cx="1206884" cy="1190290"/>
          </a:xfrm>
          <a:custGeom>
            <a:avLst/>
            <a:gdLst/>
            <a:ahLst/>
            <a:cxnLst/>
            <a:rect r="r" b="b" t="t" l="l"/>
            <a:pathLst>
              <a:path h="1190290" w="1206884">
                <a:moveTo>
                  <a:pt x="0" y="0"/>
                </a:moveTo>
                <a:lnTo>
                  <a:pt x="1206884" y="0"/>
                </a:lnTo>
                <a:lnTo>
                  <a:pt x="1206884" y="1190289"/>
                </a:lnTo>
                <a:lnTo>
                  <a:pt x="0" y="11902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2417859">
            <a:off x="22723572" y="38818297"/>
            <a:ext cx="1206884" cy="1190290"/>
          </a:xfrm>
          <a:custGeom>
            <a:avLst/>
            <a:gdLst/>
            <a:ahLst/>
            <a:cxnLst/>
            <a:rect r="r" b="b" t="t" l="l"/>
            <a:pathLst>
              <a:path h="1190290" w="1206884">
                <a:moveTo>
                  <a:pt x="0" y="0"/>
                </a:moveTo>
                <a:lnTo>
                  <a:pt x="1206884" y="0"/>
                </a:lnTo>
                <a:lnTo>
                  <a:pt x="1206884" y="1190290"/>
                </a:lnTo>
                <a:lnTo>
                  <a:pt x="0" y="11902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2417859">
            <a:off x="8390544" y="12973390"/>
            <a:ext cx="784432" cy="773646"/>
          </a:xfrm>
          <a:custGeom>
            <a:avLst/>
            <a:gdLst/>
            <a:ahLst/>
            <a:cxnLst/>
            <a:rect r="r" b="b" t="t" l="l"/>
            <a:pathLst>
              <a:path h="773646" w="784432">
                <a:moveTo>
                  <a:pt x="0" y="0"/>
                </a:moveTo>
                <a:lnTo>
                  <a:pt x="784432" y="0"/>
                </a:lnTo>
                <a:lnTo>
                  <a:pt x="784432" y="773646"/>
                </a:lnTo>
                <a:lnTo>
                  <a:pt x="0" y="7736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2417859">
            <a:off x="26299455" y="34325812"/>
            <a:ext cx="784432" cy="773646"/>
          </a:xfrm>
          <a:custGeom>
            <a:avLst/>
            <a:gdLst/>
            <a:ahLst/>
            <a:cxnLst/>
            <a:rect r="r" b="b" t="t" l="l"/>
            <a:pathLst>
              <a:path h="773646" w="784432">
                <a:moveTo>
                  <a:pt x="0" y="0"/>
                </a:moveTo>
                <a:lnTo>
                  <a:pt x="784432" y="0"/>
                </a:lnTo>
                <a:lnTo>
                  <a:pt x="784432" y="773646"/>
                </a:lnTo>
                <a:lnTo>
                  <a:pt x="0" y="7736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2417859">
            <a:off x="7291900" y="37594218"/>
            <a:ext cx="784432" cy="773646"/>
          </a:xfrm>
          <a:custGeom>
            <a:avLst/>
            <a:gdLst/>
            <a:ahLst/>
            <a:cxnLst/>
            <a:rect r="r" b="b" t="t" l="l"/>
            <a:pathLst>
              <a:path h="773646" w="784432">
                <a:moveTo>
                  <a:pt x="0" y="0"/>
                </a:moveTo>
                <a:lnTo>
                  <a:pt x="784432" y="0"/>
                </a:lnTo>
                <a:lnTo>
                  <a:pt x="784432" y="773646"/>
                </a:lnTo>
                <a:lnTo>
                  <a:pt x="0" y="7736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2417859">
            <a:off x="3754789" y="39575316"/>
            <a:ext cx="784432" cy="773646"/>
          </a:xfrm>
          <a:custGeom>
            <a:avLst/>
            <a:gdLst/>
            <a:ahLst/>
            <a:cxnLst/>
            <a:rect r="r" b="b" t="t" l="l"/>
            <a:pathLst>
              <a:path h="773646" w="784432">
                <a:moveTo>
                  <a:pt x="0" y="0"/>
                </a:moveTo>
                <a:lnTo>
                  <a:pt x="784432" y="0"/>
                </a:lnTo>
                <a:lnTo>
                  <a:pt x="784432" y="773646"/>
                </a:lnTo>
                <a:lnTo>
                  <a:pt x="0" y="7736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DAGy1EJvc4c</dc:identifier>
  <dcterms:modified xsi:type="dcterms:W3CDTF">2011-08-01T06:04:30Z</dcterms:modified>
  <cp:revision>1</cp:revision>
  <dc:title>Blue And Yellow Illustrative Baby Shower Poster (32 x 48 in)</dc:title>
</cp:coreProperties>
</file>